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363A-1176-4507-BEF1-8FDDFA809AB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554A-6A2F-40BD-ADC1-A634A1502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6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7554A-6A2F-40BD-ADC1-A634A15023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7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A2067D-A414-46C0-8024-05F6FCD1EE8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DD1CC-0D5D-4C2F-AEA4-E181366C01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22" name="Picture 10" descr="http://xn----dtbeqbktgddbni8c0b.xn--p1ai/tinybrowser/fulls/images/foto/2018/34/1/slayd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" y="0"/>
            <a:ext cx="9144000" cy="685800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467544" y="407727"/>
            <a:ext cx="3312368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и правила безопасного поведения на водоемах в летние каникулы.</a:t>
            </a:r>
            <a:endParaRPr lang="ru-RU" sz="2800" b="1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56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9/935902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0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9/935902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4"/>
            <a:ext cx="9120556" cy="68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9/935902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6" y="-482"/>
            <a:ext cx="9172456" cy="68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8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9/935902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0"/>
            <a:ext cx="9156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/935902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188640"/>
            <a:ext cx="9150109" cy="68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9/93590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" y="28954"/>
            <a:ext cx="8961980" cy="67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9/93590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10"/>
            <a:ext cx="9181471" cy="68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5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9/93590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0"/>
            <a:ext cx="9156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9/93590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6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player.myshared.ru/9/935902/slides/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17453"/>
            <a:ext cx="9132817" cy="68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2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9/93590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" y="0"/>
            <a:ext cx="9156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layer.myshared.ru/9/935902/slides/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56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1502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</TotalTime>
  <Words>13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</cp:revision>
  <dcterms:created xsi:type="dcterms:W3CDTF">2019-12-20T16:05:39Z</dcterms:created>
  <dcterms:modified xsi:type="dcterms:W3CDTF">2020-05-22T12:56:10Z</dcterms:modified>
</cp:coreProperties>
</file>